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8213" y="1068388"/>
          <a:ext cx="6888162" cy="5024437"/>
        </p:xfrm>
        <a:graphic>
          <a:graphicData uri="http://schemas.openxmlformats.org/presentationml/2006/ole">
            <p:oleObj spid="_x0000_s1026" name="Document" r:id="rId3" imgW="9206328" imgH="6724638" progId="Word.Documen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34350" cy="5972175"/>
        </p:xfrm>
        <a:graphic>
          <a:graphicData uri="http://schemas.openxmlformats.org/presentationml/2006/ole">
            <p:oleObj spid="_x0000_s27650" name="Document" r:id="rId3" imgW="9187263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383587" cy="5878513"/>
        </p:xfrm>
        <a:graphic>
          <a:graphicData uri="http://schemas.openxmlformats.org/presentationml/2006/ole">
            <p:oleObj spid="_x0000_s28674" name="Document" r:id="rId3" imgW="9791974" imgH="688800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5513" y="712788"/>
          <a:ext cx="7269162" cy="5046662"/>
        </p:xfrm>
        <a:graphic>
          <a:graphicData uri="http://schemas.openxmlformats.org/presentationml/2006/ole">
            <p:oleObj spid="_x0000_s2050" name="Document" r:id="rId3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8388" y="427038"/>
          <a:ext cx="7137400" cy="5202237"/>
        </p:xfrm>
        <a:graphic>
          <a:graphicData uri="http://schemas.openxmlformats.org/presentationml/2006/ole">
            <p:oleObj spid="_x0000_s3074" name="Document" r:id="rId3" imgW="9225392" imgH="6731112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089"/>
          <a:ext cx="8163198" cy="6334183"/>
        </p:xfrm>
        <a:graphic>
          <a:graphicData uri="http://schemas.openxmlformats.org/presentationml/2006/ole">
            <p:oleObj spid="_x0000_s4098" name="Document" r:id="rId3" imgW="9206328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55600"/>
          <a:ext cx="8062912" cy="5867400"/>
        </p:xfrm>
        <a:graphic>
          <a:graphicData uri="http://schemas.openxmlformats.org/presentationml/2006/ole">
            <p:oleObj spid="_x0000_s5122" name="Document" r:id="rId3" imgW="9225392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26287" cy="5202237"/>
        </p:xfrm>
        <a:graphic>
          <a:graphicData uri="http://schemas.openxmlformats.org/presentationml/2006/ole">
            <p:oleObj spid="_x0000_s20484" name="Document" r:id="rId3" imgW="9215680" imgH="6724638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45462" cy="5972175"/>
        </p:xfrm>
        <a:graphic>
          <a:graphicData uri="http://schemas.openxmlformats.org/presentationml/2006/ole">
            <p:oleObj spid="_x0000_s22530" name="Document" r:id="rId3" imgW="9196975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383587" cy="5878513"/>
        </p:xfrm>
        <a:graphic>
          <a:graphicData uri="http://schemas.openxmlformats.org/presentationml/2006/ole">
            <p:oleObj spid="_x0000_s23554" name="Document" r:id="rId3" imgW="9777484" imgH="688800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26287" cy="5202237"/>
        </p:xfrm>
        <a:graphic>
          <a:graphicData uri="http://schemas.openxmlformats.org/presentationml/2006/ole">
            <p:oleObj spid="_x0000_s26626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Бумажная</vt:lpstr>
      <vt:lpstr>Document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8</cp:revision>
  <dcterms:created xsi:type="dcterms:W3CDTF">2017-03-01T05:06:29Z</dcterms:created>
  <dcterms:modified xsi:type="dcterms:W3CDTF">2018-01-26T13:40:24Z</dcterms:modified>
</cp:coreProperties>
</file>